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he-I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0" d="100"/>
          <a:sy n="60" d="100"/>
        </p:scale>
        <p:origin x="72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CD00E-3650-4D77-BFC4-B013989067F7}" type="datetimeFigureOut">
              <a:rPr lang="he-IL" smtClean="0"/>
              <a:t>י"ג/אב/תשפ"ב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9D464-3CE4-41B8-B48C-7D24E663295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56529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CD00E-3650-4D77-BFC4-B013989067F7}" type="datetimeFigureOut">
              <a:rPr lang="he-IL" smtClean="0"/>
              <a:t>י"ג/אב/תשפ"ב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9D464-3CE4-41B8-B48C-7D24E663295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90500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CD00E-3650-4D77-BFC4-B013989067F7}" type="datetimeFigureOut">
              <a:rPr lang="he-IL" smtClean="0"/>
              <a:t>י"ג/אב/תשפ"ב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9D464-3CE4-41B8-B48C-7D24E663295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43067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CD00E-3650-4D77-BFC4-B013989067F7}" type="datetimeFigureOut">
              <a:rPr lang="he-IL" smtClean="0"/>
              <a:t>י"ג/אב/תשפ"ב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9D464-3CE4-41B8-B48C-7D24E663295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77267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CD00E-3650-4D77-BFC4-B013989067F7}" type="datetimeFigureOut">
              <a:rPr lang="he-IL" smtClean="0"/>
              <a:t>י"ג/אב/תשפ"ב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9D464-3CE4-41B8-B48C-7D24E663295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5149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CD00E-3650-4D77-BFC4-B013989067F7}" type="datetimeFigureOut">
              <a:rPr lang="he-IL" smtClean="0"/>
              <a:t>י"ג/אב/תשפ"ב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9D464-3CE4-41B8-B48C-7D24E663295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77840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CD00E-3650-4D77-BFC4-B013989067F7}" type="datetimeFigureOut">
              <a:rPr lang="he-IL" smtClean="0"/>
              <a:t>י"ג/אב/תשפ"ב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9D464-3CE4-41B8-B48C-7D24E663295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06008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CD00E-3650-4D77-BFC4-B013989067F7}" type="datetimeFigureOut">
              <a:rPr lang="he-IL" smtClean="0"/>
              <a:t>י"ג/אב/תשפ"ב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9D464-3CE4-41B8-B48C-7D24E663295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83954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CD00E-3650-4D77-BFC4-B013989067F7}" type="datetimeFigureOut">
              <a:rPr lang="he-IL" smtClean="0"/>
              <a:t>י"ג/אב/תשפ"ב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9D464-3CE4-41B8-B48C-7D24E663295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39941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CD00E-3650-4D77-BFC4-B013989067F7}" type="datetimeFigureOut">
              <a:rPr lang="he-IL" smtClean="0"/>
              <a:t>י"ג/אב/תשפ"ב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9D464-3CE4-41B8-B48C-7D24E663295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16226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CD00E-3650-4D77-BFC4-B013989067F7}" type="datetimeFigureOut">
              <a:rPr lang="he-IL" smtClean="0"/>
              <a:t>י"ג/אב/תשפ"ב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9D464-3CE4-41B8-B48C-7D24E663295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94895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CCD00E-3650-4D77-BFC4-B013989067F7}" type="datetimeFigureOut">
              <a:rPr lang="he-IL" smtClean="0"/>
              <a:t>י"ג/אב/תשפ"ב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C9D464-3CE4-41B8-B48C-7D24E663295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14124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88872" y="15875"/>
            <a:ext cx="7628313" cy="6858001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rtl="1">
              <a:lnSpc>
                <a:spcPct val="150000"/>
              </a:lnSpc>
            </a:pPr>
            <a:br>
              <a:rPr lang="he-IL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he-IL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he-I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790604"/>
            <a:ext cx="4488872" cy="3067396"/>
          </a:xfrm>
          <a:solidFill>
            <a:schemeClr val="bg2"/>
          </a:solidFill>
        </p:spPr>
        <p:txBody>
          <a:bodyPr>
            <a:noAutofit/>
          </a:bodyPr>
          <a:lstStyle/>
          <a:p>
            <a:pPr rtl="1">
              <a:lnSpc>
                <a:spcPct val="107000"/>
              </a:lnSpc>
              <a:spcAft>
                <a:spcPts val="800"/>
              </a:spcAft>
            </a:pPr>
            <a:r>
              <a:rPr lang="he-IL" sz="2000" b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דרישות התפקיד:</a:t>
            </a:r>
            <a:endParaRPr lang="en-US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07000"/>
              </a:lnSpc>
              <a:spcAft>
                <a:spcPts val="0"/>
              </a:spcAft>
              <a:buSzPts val="1100"/>
              <a:buFont typeface="Symbol" panose="05050102010706020507" pitchFamily="18" charset="2"/>
              <a:buChar char=""/>
            </a:pP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הגעה לישיבות בימי רביעי בין 11:00-15:00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07000"/>
              </a:lnSpc>
              <a:spcAft>
                <a:spcPts val="0"/>
              </a:spcAft>
              <a:buSzPts val="1100"/>
              <a:buFont typeface="Symbol" panose="05050102010706020507" pitchFamily="18" charset="2"/>
              <a:buChar char=""/>
            </a:pP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עמידה באחוזי משרה 50%-75%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07000"/>
              </a:lnSpc>
              <a:spcAft>
                <a:spcPts val="0"/>
              </a:spcAft>
              <a:buSzPts val="1100"/>
              <a:buFont typeface="Symbol" panose="05050102010706020507" pitchFamily="18" charset="2"/>
              <a:buChar char=""/>
            </a:pP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התחייבות לפרק זמן מינימלי של שנה לפחות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83082" y="201526"/>
            <a:ext cx="7439892" cy="65793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he-IL" sz="2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המחלקה לפסיכיאטריה של הילד בבית החולים שיבא מחפשת </a:t>
            </a:r>
            <a:r>
              <a:rPr lang="he-IL" sz="2800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אתכם.ן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</a:t>
            </a:r>
          </a:p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he-IL" sz="2800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סטודנטים.יות</a:t>
            </a:r>
            <a:r>
              <a:rPr lang="he-IL" sz="2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לפסיכולוגיה, מקצועות הבריאות והחינוך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! </a:t>
            </a:r>
            <a:endParaRPr lang="en-US" sz="28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 rtl="1">
              <a:spcAft>
                <a:spcPts val="800"/>
              </a:spcAft>
            </a:pPr>
            <a:b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he-IL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אנו מגייסים </a:t>
            </a:r>
            <a:r>
              <a:rPr lang="he-IL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מדריכים.ות</a:t>
            </a:r>
            <a:r>
              <a:rPr lang="he-IL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לעבודה טיפולית במחלקה פסיכיאטרית סגורה, לילדים בגילאי 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6-12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r" rtl="1">
              <a:lnSpc>
                <a:spcPct val="150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המחלקה נפתחה לפני שנה, מעוצבת </a:t>
            </a:r>
            <a:r>
              <a:rPr lang="he-IL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כסביבה </a:t>
            </a:r>
            <a:r>
              <a:rPr lang="he-IL" sz="20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בייתית</a:t>
            </a:r>
            <a:r>
              <a:rPr lang="he-IL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נעימה וחמימה</a:t>
            </a: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r" rtl="1">
              <a:lnSpc>
                <a:spcPct val="150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he-IL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שיטות טיפול פורצות דרך </a:t>
            </a: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 כמו שילוב ההורים במחלקה עם ילדיהם). 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r" rtl="1">
              <a:lnSpc>
                <a:spcPct val="150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המחלקה שמה דגש רב על </a:t>
            </a:r>
            <a:r>
              <a:rPr lang="he-IL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מחקר והתפתחות אישית.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r" rtl="1">
              <a:lnSpc>
                <a:spcPct val="150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למדריכים/</a:t>
            </a:r>
            <a:r>
              <a:rPr lang="he-IL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ות</a:t>
            </a: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יינתנו 3 </a:t>
            </a:r>
            <a:r>
              <a:rPr lang="he-IL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הדרכות שבועיות </a:t>
            </a: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קבועות בימי רביעי ע"י הצוות </a:t>
            </a:r>
            <a:r>
              <a:rPr lang="he-IL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הפסיכולוגי והפסיכיאטרי </a:t>
            </a: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הבכיר ומנהל המחלקה פרופ' דורון גוטהלף</a:t>
            </a:r>
          </a:p>
          <a:p>
            <a:pPr marL="342900" lvl="0" indent="-342900" algn="r" rtl="1">
              <a:lnSpc>
                <a:spcPct val="150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he-IL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למסיימים שנה, תינתן המלצה לתואר שני</a:t>
            </a:r>
          </a:p>
          <a:p>
            <a:pPr marL="342900" lvl="0" indent="-342900" algn="r" rtl="1"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r" rtl="1"/>
            <a:r>
              <a:rPr lang="he-IL" sz="1600" dirty="0"/>
              <a:t>לפרטים נוספים, אנא שלחו קורות חיים לאחראי מדריכים (דין דגן) </a:t>
            </a:r>
            <a:r>
              <a:rPr lang="en-US" sz="1600" dirty="0"/>
              <a:t>deandagan7@gmail.com</a:t>
            </a:r>
            <a:endParaRPr lang="he-IL" sz="1600" dirty="0"/>
          </a:p>
        </p:txBody>
      </p:sp>
      <p:pic>
        <p:nvPicPr>
          <p:cNvPr id="6" name="תמונה 2"/>
          <p:cNvPicPr/>
          <p:nvPr/>
        </p:nvPicPr>
        <p:blipFill>
          <a:blip r:embed="rId2"/>
          <a:stretch>
            <a:fillRect/>
          </a:stretch>
        </p:blipFill>
        <p:spPr>
          <a:xfrm>
            <a:off x="124691" y="5777344"/>
            <a:ext cx="1205346" cy="939339"/>
          </a:xfrm>
          <a:prstGeom prst="rect">
            <a:avLst/>
          </a:prstGeom>
        </p:spPr>
      </p:pic>
      <p:sp>
        <p:nvSpPr>
          <p:cNvPr id="9" name="AutoShape 8" descr="IMG-20220705-WA0016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10" name="תמונה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6" y="15874"/>
            <a:ext cx="4445539" cy="3758853"/>
          </a:xfrm>
          <a:prstGeom prst="rect">
            <a:avLst/>
          </a:prstGeom>
        </p:spPr>
      </p:pic>
      <p:sp>
        <p:nvSpPr>
          <p:cNvPr id="11" name="פרצוף מחייך 10"/>
          <p:cNvSpPr/>
          <p:nvPr/>
        </p:nvSpPr>
        <p:spPr>
          <a:xfrm>
            <a:off x="27476" y="2859578"/>
            <a:ext cx="293488" cy="290946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פרצוף מחייך 13"/>
          <p:cNvSpPr/>
          <p:nvPr/>
        </p:nvSpPr>
        <p:spPr>
          <a:xfrm>
            <a:off x="257695" y="1634274"/>
            <a:ext cx="279399" cy="261026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פרצוף מחייך 14"/>
          <p:cNvSpPr/>
          <p:nvPr/>
        </p:nvSpPr>
        <p:spPr>
          <a:xfrm>
            <a:off x="594359" y="847898"/>
            <a:ext cx="245226" cy="212984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פרצוף מחייך 15"/>
          <p:cNvSpPr/>
          <p:nvPr/>
        </p:nvSpPr>
        <p:spPr>
          <a:xfrm>
            <a:off x="1263535" y="1349320"/>
            <a:ext cx="169083" cy="171909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פרצוף מחייך 16"/>
          <p:cNvSpPr/>
          <p:nvPr/>
        </p:nvSpPr>
        <p:spPr>
          <a:xfrm>
            <a:off x="2686367" y="1817285"/>
            <a:ext cx="169083" cy="171909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פרצוף מחייך 17"/>
          <p:cNvSpPr/>
          <p:nvPr/>
        </p:nvSpPr>
        <p:spPr>
          <a:xfrm>
            <a:off x="3258590" y="1634275"/>
            <a:ext cx="188480" cy="224818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פרצוף מחייך 18"/>
          <p:cNvSpPr/>
          <p:nvPr/>
        </p:nvSpPr>
        <p:spPr>
          <a:xfrm>
            <a:off x="4009506" y="1723391"/>
            <a:ext cx="169083" cy="171909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פרצוף מחייך 19"/>
          <p:cNvSpPr/>
          <p:nvPr/>
        </p:nvSpPr>
        <p:spPr>
          <a:xfrm>
            <a:off x="608907" y="2080577"/>
            <a:ext cx="216130" cy="224818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000822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</TotalTime>
  <Words>141</Words>
  <Application>Microsoft Office PowerPoint</Application>
  <PresentationFormat>מסך רחב</PresentationFormat>
  <Paragraphs>15</Paragraphs>
  <Slides>1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Symbol</vt:lpstr>
      <vt:lpstr>Office Theme</vt:lpstr>
      <vt:lpstr>   </vt:lpstr>
    </vt:vector>
  </TitlesOfParts>
  <Company>Sheba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המחלקה לפסיכיאטריה של הילד בבית החולים שיבא מחפשת מדריכים/ות טיפוליים!  אנו מגייסים מדריכים/ות לעבודה טיפולית במחלקה  פסיכיאטרית סגורה, לילדים בגילאי 6-12  העבודה מרתקת וכוללת התנסות מאתגרת ומלמדת בעבודה הטיפולית, בסביבת עבודה חדשנית ותומכת. המחלקה נפתחה לפני שנה, מעוצבת כסביבה בייתית, נעימה וחמימה.  במחלקה שיטות טיפול פורצות דרך ( כמו שילוב ההורים במחלקה עם ילדיהם).  המחלקה שמה דגש רב על מחקר, עבודה רב מקצועית, התפתחות אישית למדריכים/ות יינתנו 3 הדרכות שבועיות קבועות בימי רביעי ע"י הפסיכיאטרים/ות והפסיכולוגים/ות הבכירים/ות וממנהל המחלקה: הסבר על פסיכופתולוגיה ושיטות הטיפול ע"י דיון על מקרים הדרכה רגשית</dc:title>
  <dc:creator>Public Yeladim 323</dc:creator>
  <cp:lastModifiedBy>תואר שני פסיכולוגיה</cp:lastModifiedBy>
  <cp:revision>9</cp:revision>
  <dcterms:created xsi:type="dcterms:W3CDTF">2022-07-31T07:10:54Z</dcterms:created>
  <dcterms:modified xsi:type="dcterms:W3CDTF">2022-08-10T10:42:15Z</dcterms:modified>
</cp:coreProperties>
</file>