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24384000" cy="13716000"/>
  <p:notesSz cx="6858000" cy="9144000"/>
  <p:defaultTextStyle>
    <a:defPPr>
      <a:defRPr lang="he-IL"/>
    </a:defPPr>
    <a:lvl1pPr marL="0" algn="r" defTabSz="1828800" rtl="1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00" algn="r" defTabSz="1828800" rtl="1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00" algn="r" defTabSz="1828800" rtl="1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00" algn="r" defTabSz="1828800" rtl="1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00" algn="r" defTabSz="1828800" rtl="1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000" algn="r" defTabSz="1828800" rtl="1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400" algn="r" defTabSz="1828800" rtl="1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800" algn="r" defTabSz="1828800" rtl="1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200" algn="r" defTabSz="1828800" rtl="1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154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1AF305A-1461-4174-8FAF-44FB2BDAF22B}" type="datetimeFigureOut">
              <a:rPr lang="he-IL" smtClean="0"/>
              <a:t>כ"ג/סיון/תשפ"א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4DA3A00-9CB3-4B00-A0E8-C8775C80A7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5387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1828800" rtl="1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400" algn="r" defTabSz="1828800" rtl="1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800" algn="r" defTabSz="1828800" rtl="1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200" algn="r" defTabSz="1828800" rtl="1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600" algn="r" defTabSz="1828800" rtl="1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2000" algn="r" defTabSz="1828800" rtl="1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400" algn="r" defTabSz="1828800" rtl="1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800" algn="r" defTabSz="1828800" rtl="1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5200" algn="r" defTabSz="1828800" rtl="1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24384000" cy="1981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08515" y="1"/>
            <a:ext cx="9152298" cy="1966046"/>
          </a:xfrm>
        </p:spPr>
        <p:txBody>
          <a:bodyPr anchor="ctr">
            <a:noAutofit/>
          </a:bodyPr>
          <a:lstStyle>
            <a:lvl1pPr algn="r">
              <a:lnSpc>
                <a:spcPct val="70000"/>
              </a:lnSpc>
              <a:defRPr sz="7200" b="1" baseline="0">
                <a:solidFill>
                  <a:schemeClr val="bg2"/>
                </a:solidFill>
              </a:defRPr>
            </a:lvl1pPr>
          </a:lstStyle>
          <a:p>
            <a:r>
              <a:rPr lang="he-IL" dirty="0"/>
              <a:t>כאן תבוא כותרת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3" hasCustomPrompt="1"/>
          </p:nvPr>
        </p:nvSpPr>
        <p:spPr>
          <a:xfrm>
            <a:off x="13858876" y="1"/>
            <a:ext cx="10525124" cy="13798550"/>
          </a:xfrm>
          <a:solidFill>
            <a:schemeClr val="accent1"/>
          </a:solidFill>
        </p:spPr>
        <p:txBody>
          <a:bodyPr/>
          <a:lstStyle/>
          <a:p>
            <a:pPr marL="0" marR="0" lvl="0" indent="0" algn="r" defTabSz="1828800" rtl="1" eaLnBrk="1" fontAlgn="auto" latinLnBrk="0" hangingPunct="1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/>
              <a:buNone/>
              <a:tabLst/>
              <a:defRPr/>
            </a:pPr>
            <a:r>
              <a:rPr lang="he-IL" dirty="0"/>
              <a:t>הכנס תמונה לכאן</a:t>
            </a:r>
            <a:endParaRPr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quarter" idx="24" hasCustomPrompt="1"/>
          </p:nvPr>
        </p:nvSpPr>
        <p:spPr>
          <a:xfrm>
            <a:off x="2808515" y="2994026"/>
            <a:ext cx="9152298" cy="8162924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 sz="3200"/>
            </a:lvl1pPr>
          </a:lstStyle>
          <a:p>
            <a:pPr lvl="0"/>
            <a:r>
              <a:rPr lang="he-IL" dirty="0"/>
              <a:t>טקסט</a:t>
            </a:r>
          </a:p>
        </p:txBody>
      </p:sp>
      <p:sp>
        <p:nvSpPr>
          <p:cNvPr id="8" name="Footer Placeholder 27">
            <a:extLst>
              <a:ext uri="{FF2B5EF4-FFF2-40B4-BE49-F238E27FC236}">
                <a16:creationId xmlns:a16="http://schemas.microsoft.com/office/drawing/2014/main" id="{22BC0CE1-45BC-7248-AC36-D1C623382F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8276736" y="12570083"/>
            <a:ext cx="4318000" cy="498570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accent4"/>
                </a:solidFill>
              </a:defRPr>
            </a:lvl1pPr>
          </a:lstStyle>
          <a:p>
            <a:pPr rtl="1"/>
            <a:r>
              <a:rPr lang="he-IL" dirty="0"/>
              <a:t>כותרת המצגת</a:t>
            </a:r>
            <a:endParaRPr lang="en-US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427597ED-3A58-A042-875C-27D5E294130B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23294575" y="12477847"/>
            <a:ext cx="354263" cy="34881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FDB471CC-1647-9041-AC92-CE8E329D929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19285DD-ED6F-014C-904C-94ECD3BEB76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163" y="11786553"/>
            <a:ext cx="1452866" cy="1516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1026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689100" y="9525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689100" y="3238500"/>
            <a:ext cx="21005800" cy="920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22388710" y="12889614"/>
            <a:ext cx="306190" cy="342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defRPr sz="1600">
                <a:solidFill>
                  <a:srgbClr val="53585F"/>
                </a:solidFill>
                <a:latin typeface="San Francisco Display Regular"/>
                <a:ea typeface="San Francisco Display Regular"/>
                <a:cs typeface="San Francisco Display Regular"/>
                <a:sym typeface="San Francisco Display Regular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0406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an Francisco Display Regular"/>
        </a:defRPr>
      </a:lvl1pPr>
      <a:lvl2pPr marL="0" marR="0" indent="22860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an Francisco Display Regular"/>
        </a:defRPr>
      </a:lvl2pPr>
      <a:lvl3pPr marL="0" marR="0" indent="45720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an Francisco Display Regular"/>
        </a:defRPr>
      </a:lvl3pPr>
      <a:lvl4pPr marL="0" marR="0" indent="68580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an Francisco Display Regular"/>
        </a:defRPr>
      </a:lvl4pPr>
      <a:lvl5pPr marL="0" marR="0" indent="91440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an Francisco Display Regular"/>
        </a:defRPr>
      </a:lvl5pPr>
      <a:lvl6pPr marL="0" marR="0" indent="114300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an Francisco Display Regular"/>
        </a:defRPr>
      </a:lvl6pPr>
      <a:lvl7pPr marL="0" marR="0" indent="137160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an Francisco Display Regular"/>
        </a:defRPr>
      </a:lvl7pPr>
      <a:lvl8pPr marL="0" marR="0" indent="160020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an Francisco Display Regular"/>
        </a:defRPr>
      </a:lvl8pPr>
      <a:lvl9pPr marL="0" marR="0" indent="182880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an Francisco Display Regular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eur02.safelinks.protection.outlook.com/?url=https%3A%2F%2Fus02web.zoom.us%2Fj%2F89715280076&amp;data=04%7C01%7Cshani.kaufman%40biu.ac.il%7C833770705d9747596c1708d92028a51a%7C61234e145b874b67ac198feaa8ba8f12%7C1%7C0%7C637576181203494897%7CUnknown%7CTWFpbGZsb3d8eyJWIjoiMC4wLjAwMDAiLCJQIjoiV2luMzIiLCJBTiI6Ik1haWwiLCJXVCI6Mn0%3D%7C1000&amp;sdata=dQlPVUVKJsFYCDI5Sdht7B4ZG65CJHyOvtGecl%2BTA34%3D&amp;reserved=0" TargetMode="External"/><Relationship Id="rId3" Type="http://schemas.openxmlformats.org/officeDocument/2006/relationships/image" Target="../media/image4.jpeg"/><Relationship Id="rId7" Type="http://schemas.openxmlformats.org/officeDocument/2006/relationships/hyperlink" Target="https://eur02.safelinks.protection.outlook.com/?url=https%3A%2F%2Fus02web.zoom.us%2Fj%2F81367644959&amp;data=04%7C01%7Cshani.kaufman%40biu.ac.il%7Cd67868d83ef846f8626908d920161a54%7C61234e145b874b67ac198feaa8ba8f12%7C1%7C0%7C637576101574312498%7CUnknown%7CTWFpbGZsb3d8eyJWIjoiMC4wLjAwMDAiLCJQIjoiV2luMzIiLCJBTiI6Ik1haWwiLCJXVCI6Mn0%3D%7C1000&amp;sdata=zzAoPyvbLlrt%2FD7xierYY%2FiHC6jQMZXEOdWAV2nTQro%3D&amp;reserved=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ur02.safelinks.protection.outlook.com/?url=https%3A%2F%2Fwww.google.com%2Furl%3Fq%3Dhttps%3A%2F%2Fus02web.zoom.us%2Fj%2F89800034527%26sa%3DD%26source%3Dcalendar%26usd%3D2%26usg%3DAOvVaw1v6Hm_ESC5pomqBEdaCuL9&amp;data=04%7C01%7Cshani.kaufman%40biu.ac.il%7Cd67868d83ef846f8626908d920161a54%7C61234e145b874b67ac198feaa8ba8f12%7C1%7C0%7C637576101574302544%7CUnknown%7CTWFpbGZsb3d8eyJWIjoiMC4wLjAwMDAiLCJQIjoiV2luMzIiLCJBTiI6Ik1haWwiLCJXVCI6Mn0%3D%7C1000&amp;sdata=FeQMC4NUnO6Ql9TryYipB7Q5F4oAiFFaZyYL2BZ9n60%3D&amp;reserved=0" TargetMode="External"/><Relationship Id="rId11" Type="http://schemas.openxmlformats.org/officeDocument/2006/relationships/hyperlink" Target="https://eur02.safelinks.protection.outlook.com/?url=https%3A%2F%2Fzoom.us%2Fj%2F4084105056&amp;data=04%7C01%7Cshani.kaufman%40biu.ac.il%7Cd67868d83ef846f8626908d920161a54%7C61234e145b874b67ac198feaa8ba8f12%7C1%7C0%7C637576101574292578%7CUnknown%7CTWFpbGZsb3d8eyJWIjoiMC4wLjAwMDAiLCJQIjoiV2luMzIiLCJBTiI6Ik1haWwiLCJXVCI6Mn0%3D%7C1000&amp;sdata=WgRqT4GOK5DFXO%2FJDCi2hRBZRxz4vBJStC8BUrV7F1M%3D&amp;reserved=0" TargetMode="External"/><Relationship Id="rId5" Type="http://schemas.openxmlformats.org/officeDocument/2006/relationships/hyperlink" Target="https://eur02.safelinks.protection.outlook.com/?url=https%3A%2F%2Fus02web.zoom.us%2Fj%2F9832414035&amp;data=04%7C01%7Cshani.kaufman%40biu.ac.il%7C187c9e9dbba34d3e8e7c08d9201e4f00%7C61234e145b874b67ac198feaa8ba8f12%7C1%7C0%7C637576136821411072%7CUnknown%7CTWFpbGZsb3d8eyJWIjoiMC4wLjAwMDAiLCJQIjoiV2luMzIiLCJBTiI6Ik1haWwiLCJXVCI6Mn0%3D%7C1000&amp;sdata=%2BQFDcmwUtp5pRWkFpZrxlNBGFLwkEChhdTj06ckCkdA%3D&amp;reserved=0" TargetMode="External"/><Relationship Id="rId10" Type="http://schemas.openxmlformats.org/officeDocument/2006/relationships/hyperlink" Target="https://zoom.us/j/99474204658?pwd=aEN4RThkSzRqa0N6eGFxU3Y2aTc5dz09" TargetMode="External"/><Relationship Id="rId4" Type="http://schemas.openxmlformats.org/officeDocument/2006/relationships/hyperlink" Target="https://eur02.safelinks.protection.outlook.com/?url=https%3A%2F%2Fus02web.zoom.us%2Fj%2F8834720200&amp;data=04%7C01%7Cshani.kaufman%40biu.ac.il%7Cd67868d83ef846f8626908d920161a54%7C61234e145b874b67ac198feaa8ba8f12%7C1%7C0%7C637576101574302544%7CUnknown%7CTWFpbGZsb3d8eyJWIjoiMC4wLjAwMDAiLCJQIjoiV2luMzIiLCJBTiI6Ik1haWwiLCJXVCI6Mn0%3D%7C1000&amp;sdata=JDG%2FQIu4EiKrp50RwROatxl6S8WxBN4Ly5ZOzDDU7H8%3D&amp;reserved=0" TargetMode="External"/><Relationship Id="rId9" Type="http://schemas.openxmlformats.org/officeDocument/2006/relationships/hyperlink" Target="https://eur02.safelinks.protection.outlook.com/?url=https%3A%2F%2Fwww.google.com%2Furl%3Fq%3Dhttps%3A%2F%2Fus02web.zoom.us%2Fj%2F7529130607%26sa%3DD%26source%3Dcalendar%26usd%3D2%26usg%3DAOvVaw39J4ABjfvD27UoWWFA3Ryg&amp;data=04%7C01%7Cshani.kaufman%40biu.ac.il%7C6f658938e21d47bfd4e108d9232ef5a8%7C61234e145b874b67ac198feaa8ba8f12%7C1%7C0%7C637579506866585724%7CUnknown%7CTWFpbGZsb3d8eyJWIjoiMC4wLjAwMDAiLCJQIjoiV2luMzIiLCJBTiI6Ik1haWwiLCJXVCI6Mn0%3D%7C1000&amp;sdata=KtMh9sERREKnUoM0WO%2BlL1X%2FGcyAUik46AdPuEfO54g%3D&amp;reserved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D3239C7-67CB-C742-96EE-AB579F9C36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60141" y="-5872795"/>
            <a:ext cx="12339146" cy="12339146"/>
          </a:xfrm>
          <a:prstGeom prst="rect">
            <a:avLst/>
          </a:prstGeom>
        </p:spPr>
      </p:pic>
      <p:sp>
        <p:nvSpPr>
          <p:cNvPr id="14" name="Title 3">
            <a:extLst>
              <a:ext uri="{FF2B5EF4-FFF2-40B4-BE49-F238E27FC236}">
                <a16:creationId xmlns:a16="http://schemas.microsoft.com/office/drawing/2014/main" id="{97607533-7237-9E4C-954C-ABF0F89A2DC4}"/>
              </a:ext>
            </a:extLst>
          </p:cNvPr>
          <p:cNvSpPr txBox="1">
            <a:spLocks/>
          </p:cNvSpPr>
          <p:nvPr/>
        </p:nvSpPr>
        <p:spPr>
          <a:xfrm>
            <a:off x="2686152" y="137457"/>
            <a:ext cx="17065810" cy="2051206"/>
          </a:xfrm>
          <a:prstGeom prst="rect">
            <a:avLst/>
          </a:prstGeom>
        </p:spPr>
        <p:txBody>
          <a:bodyPr vert="horz" lIns="182880" tIns="91440" rIns="182880" bIns="91440" rtlCol="0" anchor="ctr">
            <a:noAutofit/>
          </a:bodyPr>
          <a:lstStyle>
            <a:lvl1pPr algn="r" defTabSz="914400" rtl="1" eaLnBrk="1" latinLnBrk="0" hangingPunct="1">
              <a:lnSpc>
                <a:spcPct val="70000"/>
              </a:lnSpc>
              <a:spcBef>
                <a:spcPct val="0"/>
              </a:spcBef>
              <a:buNone/>
              <a:defRPr sz="3600" b="1" kern="120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7200" dirty="0"/>
              <a:t>מפגשים עם הסגל האקדמי במחלקה לפסיכולוגיה- יום </a:t>
            </a:r>
            <a:r>
              <a:rPr lang="he-IL" sz="7200"/>
              <a:t>פתוח יוני תשפ"א</a:t>
            </a:r>
            <a:endParaRPr lang="en-US" sz="7200" dirty="0"/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44"/>
          <a:stretch/>
        </p:blipFill>
        <p:spPr>
          <a:xfrm>
            <a:off x="20371695" y="186306"/>
            <a:ext cx="3581918" cy="1478781"/>
          </a:xfrm>
          <a:prstGeom prst="rect">
            <a:avLst/>
          </a:prstGeom>
        </p:spPr>
      </p:pic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7C7FDEA9-1212-4ECD-B37B-70DCC66B81B5}"/>
              </a:ext>
            </a:extLst>
          </p:cNvPr>
          <p:cNvSpPr txBox="1"/>
          <p:nvPr/>
        </p:nvSpPr>
        <p:spPr>
          <a:xfrm>
            <a:off x="9347866" y="12405790"/>
            <a:ext cx="5735782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1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he-IL" sz="4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מצפים לראותכם...</a:t>
            </a: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260900"/>
              </p:ext>
            </p:extLst>
          </p:nvPr>
        </p:nvGraphicFramePr>
        <p:xfrm>
          <a:off x="0" y="1982199"/>
          <a:ext cx="23953613" cy="9849581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4941401">
                  <a:extLst>
                    <a:ext uri="{9D8B030D-6E8A-4147-A177-3AD203B41FA5}">
                      <a16:colId xmlns:a16="http://schemas.microsoft.com/office/drawing/2014/main" val="2162681056"/>
                    </a:ext>
                  </a:extLst>
                </a:gridCol>
                <a:gridCol w="5473213">
                  <a:extLst>
                    <a:ext uri="{9D8B030D-6E8A-4147-A177-3AD203B41FA5}">
                      <a16:colId xmlns:a16="http://schemas.microsoft.com/office/drawing/2014/main" val="1681388727"/>
                    </a:ext>
                  </a:extLst>
                </a:gridCol>
                <a:gridCol w="5473213">
                  <a:extLst>
                    <a:ext uri="{9D8B030D-6E8A-4147-A177-3AD203B41FA5}">
                      <a16:colId xmlns:a16="http://schemas.microsoft.com/office/drawing/2014/main" val="2332903659"/>
                    </a:ext>
                  </a:extLst>
                </a:gridCol>
                <a:gridCol w="1861336">
                  <a:extLst>
                    <a:ext uri="{9D8B030D-6E8A-4147-A177-3AD203B41FA5}">
                      <a16:colId xmlns:a16="http://schemas.microsoft.com/office/drawing/2014/main" val="3698433661"/>
                    </a:ext>
                  </a:extLst>
                </a:gridCol>
                <a:gridCol w="6204450">
                  <a:extLst>
                    <a:ext uri="{9D8B030D-6E8A-4147-A177-3AD203B41FA5}">
                      <a16:colId xmlns:a16="http://schemas.microsoft.com/office/drawing/2014/main" val="3754948114"/>
                    </a:ext>
                  </a:extLst>
                </a:gridCol>
              </a:tblGrid>
              <a:tr h="880206"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4000" u="none" strike="noStrike">
                          <a:effectLst/>
                        </a:rPr>
                        <a:t>מפגשי זום של ראשי מסלולים ומגמות לימים פתוחים:</a:t>
                      </a:r>
                      <a:endParaRPr lang="he-IL" sz="4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375413"/>
                  </a:ext>
                </a:extLst>
              </a:tr>
              <a:tr h="62605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800" u="none" strike="noStrike">
                          <a:effectLst/>
                        </a:rPr>
                        <a:t>חבר סגל</a:t>
                      </a:r>
                      <a:endParaRPr lang="he-IL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800" u="none" strike="noStrike">
                          <a:effectLst/>
                        </a:rPr>
                        <a:t>תכנית</a:t>
                      </a:r>
                      <a:endParaRPr lang="he-IL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800" u="none" strike="noStrike">
                          <a:effectLst/>
                        </a:rPr>
                        <a:t>יום מפגש</a:t>
                      </a:r>
                      <a:endParaRPr lang="he-IL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800" u="none" strike="noStrike">
                          <a:effectLst/>
                        </a:rPr>
                        <a:t>שעת מפגש</a:t>
                      </a:r>
                      <a:endParaRPr lang="he-IL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800" u="none" strike="noStrike">
                          <a:effectLst/>
                        </a:rPr>
                        <a:t>קישור לזום</a:t>
                      </a:r>
                      <a:endParaRPr lang="he-IL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88148879"/>
                  </a:ext>
                </a:extLst>
              </a:tr>
              <a:tr h="836811"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3600" u="none" strike="noStrike">
                          <a:effectLst/>
                        </a:rPr>
                        <a:t>מפגשים תואר ראשון:</a:t>
                      </a:r>
                      <a:endParaRPr lang="he-IL" sz="3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386909"/>
                  </a:ext>
                </a:extLst>
              </a:tr>
              <a:tr h="588867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u="none" strike="noStrike">
                          <a:effectLst/>
                        </a:rPr>
                        <a:t>פרופ' דני חורש</a:t>
                      </a:r>
                      <a:endParaRPr lang="he-IL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u="none" strike="noStrike">
                          <a:effectLst/>
                        </a:rPr>
                        <a:t>פסיכולוגיה+ ייעוץ חינוכי וחינוך מיוחד</a:t>
                      </a:r>
                      <a:endParaRPr lang="he-IL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u="none" strike="noStrike">
                          <a:effectLst/>
                        </a:rPr>
                        <a:t> חמישי 3.6</a:t>
                      </a:r>
                      <a:endParaRPr lang="he-IL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2400" u="none" strike="noStrike">
                          <a:effectLst/>
                        </a:rPr>
                        <a:t>10:30-11:00</a:t>
                      </a:r>
                      <a:endParaRPr lang="he-IL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u="sng" strike="noStrike">
                          <a:effectLst/>
                          <a:hlinkClick r:id="rId4"/>
                        </a:rPr>
                        <a:t>https://us02web.zoom.us/j/8834720200</a:t>
                      </a:r>
                      <a:endParaRPr lang="en-US" sz="2400" b="0" i="0" u="sng" strike="noStrike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6923358"/>
                  </a:ext>
                </a:extLst>
              </a:tr>
              <a:tr h="588867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u="none" strike="noStrike">
                          <a:effectLst/>
                        </a:rPr>
                        <a:t>ד"ר אלירן הלאלי</a:t>
                      </a:r>
                      <a:endParaRPr lang="he-IL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u="none" strike="noStrike">
                          <a:effectLst/>
                        </a:rPr>
                        <a:t>פסיכולוגיה+ כלכלה/ פסיכולוגיה+ משפטים</a:t>
                      </a:r>
                      <a:endParaRPr lang="he-IL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u="none" strike="noStrike">
                          <a:effectLst/>
                        </a:rPr>
                        <a:t> חמישי 3.6</a:t>
                      </a:r>
                      <a:endParaRPr lang="he-IL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2400" u="none" strike="noStrike">
                          <a:effectLst/>
                        </a:rPr>
                        <a:t>11:00-11:30</a:t>
                      </a:r>
                      <a:endParaRPr lang="he-IL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2400" u="sng" strike="noStrike">
                          <a:effectLst/>
                          <a:hlinkClick r:id="rId5"/>
                        </a:rPr>
                        <a:t>https://us02web.zoom.us/j/9832414035</a:t>
                      </a:r>
                      <a:endParaRPr lang="en-US" sz="2400" b="0" i="0" u="sng" strike="noStrike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88533326"/>
                  </a:ext>
                </a:extLst>
              </a:tr>
              <a:tr h="588867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u="none" strike="noStrike">
                          <a:effectLst/>
                        </a:rPr>
                        <a:t>פרופ' אילנית גורדון</a:t>
                      </a:r>
                      <a:endParaRPr lang="he-IL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u="none" strike="noStrike">
                          <a:effectLst/>
                        </a:rPr>
                        <a:t>פסיכולוגיה+ מדעי המוח</a:t>
                      </a:r>
                      <a:endParaRPr lang="he-IL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u="none" strike="noStrike">
                          <a:effectLst/>
                        </a:rPr>
                        <a:t> חמישי 3.6</a:t>
                      </a:r>
                      <a:endParaRPr lang="he-IL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2400" u="none" strike="noStrike">
                          <a:effectLst/>
                        </a:rPr>
                        <a:t>12:00-12:30</a:t>
                      </a:r>
                      <a:endParaRPr lang="he-IL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2400" u="sng" strike="noStrike">
                          <a:effectLst/>
                          <a:hlinkClick r:id="rId6"/>
                        </a:rPr>
                        <a:t>https://us02web.zoom.us/j/89800034527</a:t>
                      </a:r>
                      <a:endParaRPr lang="en-US" sz="2400" b="0" i="0" u="sng" strike="noStrike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89167636"/>
                  </a:ext>
                </a:extLst>
              </a:tr>
              <a:tr h="588867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u="none" strike="noStrike">
                          <a:effectLst/>
                        </a:rPr>
                        <a:t>פרופ' אורי רסובסקי</a:t>
                      </a:r>
                      <a:endParaRPr lang="he-IL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u="none" strike="noStrike">
                          <a:effectLst/>
                        </a:rPr>
                        <a:t>פסיכולוגיה חד חוגי</a:t>
                      </a:r>
                      <a:endParaRPr lang="he-IL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u="none" strike="noStrike">
                          <a:effectLst/>
                        </a:rPr>
                        <a:t> חמישי 3.6</a:t>
                      </a:r>
                      <a:endParaRPr lang="he-IL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2400" u="none" strike="noStrike">
                          <a:effectLst/>
                        </a:rPr>
                        <a:t>12:30-13:00</a:t>
                      </a:r>
                      <a:endParaRPr lang="he-IL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2400" u="sng" strike="noStrike">
                          <a:effectLst/>
                          <a:hlinkClick r:id="rId7"/>
                        </a:rPr>
                        <a:t>https://us02web.zoom.us/j/81367644959</a:t>
                      </a:r>
                      <a:endParaRPr lang="en-US" sz="2400" b="0" i="0" u="sng" strike="noStrike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533092"/>
                  </a:ext>
                </a:extLst>
              </a:tr>
              <a:tr h="588867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u="none" strike="noStrike">
                          <a:effectLst/>
                        </a:rPr>
                        <a:t>ד"ר שמרית דכס עם פרופ' גלית אופיר</a:t>
                      </a:r>
                      <a:endParaRPr lang="he-IL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u="none" strike="noStrike">
                          <a:effectLst/>
                        </a:rPr>
                        <a:t>פסיכולוגיה+ביולוגיה</a:t>
                      </a:r>
                      <a:endParaRPr lang="he-IL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u="none" strike="noStrike">
                          <a:effectLst/>
                        </a:rPr>
                        <a:t> שישי 4.6</a:t>
                      </a:r>
                      <a:endParaRPr lang="he-IL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2400" u="none" strike="noStrike">
                          <a:effectLst/>
                        </a:rPr>
                        <a:t>9:00-9:30</a:t>
                      </a:r>
                      <a:endParaRPr lang="he-IL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400" u="sng" strike="noStrike">
                          <a:effectLst/>
                          <a:hlinkClick r:id="rId8"/>
                        </a:rPr>
                        <a:t>https://us02web.zoom.us/j/89715280076</a:t>
                      </a:r>
                      <a:endParaRPr lang="en-US" sz="2400" b="0" i="0" u="sng" strike="noStrike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77607866"/>
                  </a:ext>
                </a:extLst>
              </a:tr>
              <a:tr h="588867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u="none" strike="noStrike">
                          <a:effectLst/>
                        </a:rPr>
                        <a:t>ד"ר דוד ענקי</a:t>
                      </a:r>
                      <a:endParaRPr lang="he-IL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u="none" strike="noStrike">
                          <a:effectLst/>
                        </a:rPr>
                        <a:t>פסיכולוגיה+ סוציולוגיה</a:t>
                      </a:r>
                      <a:endParaRPr lang="he-IL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u="none" strike="noStrike">
                          <a:effectLst/>
                        </a:rPr>
                        <a:t>שישי 4.6</a:t>
                      </a:r>
                      <a:endParaRPr lang="he-IL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2400" u="none" strike="noStrike">
                          <a:effectLst/>
                        </a:rPr>
                        <a:t>9:30-10:00</a:t>
                      </a:r>
                      <a:endParaRPr lang="he-IL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2400" u="sng" strike="noStrike">
                          <a:effectLst/>
                          <a:hlinkClick r:id="rId9"/>
                        </a:rPr>
                        <a:t>https://us02web.zoom.us/j/7529130607</a:t>
                      </a:r>
                      <a:endParaRPr lang="en-US" sz="2400" b="0" i="0" u="sng" strike="noStrike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62955995"/>
                  </a:ext>
                </a:extLst>
              </a:tr>
              <a:tr h="1121947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u="none" strike="noStrike">
                          <a:effectLst/>
                        </a:rPr>
                        <a:t>פרופ' נעה וילצ'ינסקי</a:t>
                      </a:r>
                      <a:endParaRPr lang="he-IL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u="none" strike="noStrike">
                          <a:effectLst/>
                        </a:rPr>
                        <a:t>קמפוס חרדי</a:t>
                      </a:r>
                      <a:endParaRPr lang="he-IL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u="none" strike="noStrike">
                          <a:effectLst/>
                        </a:rPr>
                        <a:t>שישי 4.6</a:t>
                      </a:r>
                      <a:endParaRPr lang="he-IL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2400" u="none" strike="noStrike">
                          <a:effectLst/>
                        </a:rPr>
                        <a:t>11:00-11:45</a:t>
                      </a:r>
                      <a:endParaRPr lang="he-IL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2400" u="sng" strike="noStrike">
                          <a:effectLst/>
                          <a:hlinkClick r:id="rId10"/>
                        </a:rPr>
                        <a:t>https://zoom.us/j/99474204658?pwd=aEN4RThkSzRqa0N6eGFxU3Y2aTc5dz09</a:t>
                      </a:r>
                      <a:endParaRPr lang="en-US" sz="2400" b="0" i="0" u="sng" strike="noStrike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60271318"/>
                  </a:ext>
                </a:extLst>
              </a:tr>
              <a:tr h="836811"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3600" u="none" strike="noStrike">
                          <a:effectLst/>
                        </a:rPr>
                        <a:t>מפגשים תואר שני:</a:t>
                      </a:r>
                      <a:endParaRPr lang="he-IL" sz="3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133456"/>
                  </a:ext>
                </a:extLst>
              </a:tr>
              <a:tr h="588867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u="none" strike="noStrike">
                          <a:effectLst/>
                        </a:rPr>
                        <a:t>ד"ר דוד ענקי</a:t>
                      </a:r>
                      <a:endParaRPr lang="he-IL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u="none" strike="noStrike">
                          <a:effectLst/>
                        </a:rPr>
                        <a:t>תואר שני מגמה פקר"מ</a:t>
                      </a:r>
                      <a:endParaRPr lang="he-IL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u="none" strike="noStrike">
                          <a:effectLst/>
                        </a:rPr>
                        <a:t>שישי 4.6</a:t>
                      </a:r>
                      <a:endParaRPr lang="he-IL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2400" u="none" strike="noStrike">
                          <a:effectLst/>
                        </a:rPr>
                        <a:t>10:00-11:00</a:t>
                      </a:r>
                      <a:endParaRPr lang="he-IL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2400" u="sng" strike="noStrike">
                          <a:effectLst/>
                          <a:hlinkClick r:id="rId9"/>
                        </a:rPr>
                        <a:t>https://us02web.zoom.us/j/7529130607</a:t>
                      </a:r>
                      <a:endParaRPr lang="en-US" sz="2400" b="0" i="0" u="sng" strike="noStrike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17276231"/>
                  </a:ext>
                </a:extLst>
              </a:tr>
              <a:tr h="836811"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3600" u="none" strike="noStrike">
                          <a:effectLst/>
                        </a:rPr>
                        <a:t>מפגשים תואר שלישי:</a:t>
                      </a:r>
                      <a:endParaRPr lang="he-IL" sz="3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087010"/>
                  </a:ext>
                </a:extLst>
              </a:tr>
              <a:tr h="588867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u="none" strike="noStrike">
                          <a:effectLst/>
                        </a:rPr>
                        <a:t>פרופ' אשכול רפאלי</a:t>
                      </a:r>
                      <a:endParaRPr lang="he-IL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u="none" strike="noStrike">
                          <a:effectLst/>
                        </a:rPr>
                        <a:t>תואר שלישי</a:t>
                      </a:r>
                      <a:endParaRPr lang="he-IL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400" u="none" strike="noStrike">
                          <a:effectLst/>
                        </a:rPr>
                        <a:t> חמישי 3.6</a:t>
                      </a:r>
                      <a:endParaRPr lang="he-IL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2400" u="none" strike="noStrike">
                          <a:effectLst/>
                        </a:rPr>
                        <a:t>10:00-10:30</a:t>
                      </a:r>
                      <a:endParaRPr lang="he-IL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en-US" sz="2400" u="sng" strike="noStrike" dirty="0">
                          <a:effectLst/>
                          <a:hlinkClick r:id="rId11"/>
                        </a:rPr>
                        <a:t>https://zoom.us/j/4084105056</a:t>
                      </a:r>
                      <a:endParaRPr lang="en-US" sz="24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45395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30744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19837</TotalTime>
  <Words>246</Words>
  <Application>Microsoft Office PowerPoint</Application>
  <PresentationFormat>מותאם אישית</PresentationFormat>
  <Paragraphs>56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 Light</vt:lpstr>
      <vt:lpstr>San Francisco Display Regular</vt:lpstr>
      <vt:lpstr>White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הזמנה למפגש היערכות תשפ''א - חדשים וותיקים</dc:title>
  <dc:creator>Ori Hillel</dc:creator>
  <dc:description/>
  <cp:lastModifiedBy>אפרת אוזן</cp:lastModifiedBy>
  <cp:revision>424</cp:revision>
  <cp:lastPrinted>2020-09-15T08:22:47Z</cp:lastPrinted>
  <dcterms:modified xsi:type="dcterms:W3CDTF">2021-06-03T07:27:07Z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0x010100B02582B9D4D6C44FA1448A09A7E48B5D</vt:lpwstr>
  </property>
  <property fmtid="{D5CDD505-2E9C-101B-9397-08002B2CF9AE}" pid="3" name="Presentation">
    <vt:lpwstr>הזמנה למפגש היערכות תשפ''א - חדשים וותיקים</vt:lpwstr>
  </property>
  <property fmtid="{D5CDD505-2E9C-101B-9397-08002B2CF9AE}" pid="4" name="SlideDescription">
    <vt:lpwstr/>
  </property>
</Properties>
</file>